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7" r:id="rId2"/>
    <p:sldId id="268" r:id="rId3"/>
    <p:sldId id="277" r:id="rId4"/>
    <p:sldId id="272" r:id="rId5"/>
    <p:sldId id="264" r:id="rId6"/>
    <p:sldId id="273" r:id="rId7"/>
    <p:sldId id="274" r:id="rId8"/>
    <p:sldId id="269" r:id="rId9"/>
    <p:sldId id="275" r:id="rId10"/>
    <p:sldId id="266" r:id="rId11"/>
    <p:sldId id="278" r:id="rId12"/>
    <p:sldId id="279" r:id="rId13"/>
    <p:sldId id="280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433"/>
    <a:srgbClr val="01AFBC"/>
    <a:srgbClr val="70BF41"/>
    <a:srgbClr val="091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12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2F972-59FE-7340-AD4B-BADA282049FB}" type="datetimeFigureOut">
              <a:rPr lang="fr-FR" smtClean="0"/>
              <a:t>01/12/2016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6D2EB-0060-894F-B780-D0A7426E8A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601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5551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Testez</a:t>
            </a:r>
            <a:r>
              <a:rPr lang="fr-FR" baseline="0" dirty="0" smtClean="0"/>
              <a:t> rapidement vos idées</a:t>
            </a:r>
            <a:br>
              <a:rPr lang="fr-FR" baseline="0" dirty="0" smtClean="0"/>
            </a:br>
            <a:r>
              <a:rPr lang="fr-FR" baseline="0" dirty="0" smtClean="0"/>
              <a:t/>
            </a:r>
            <a:br>
              <a:rPr lang="fr-FR" baseline="0" dirty="0" smtClean="0"/>
            </a:br>
            <a:r>
              <a:rPr lang="fr-FR" baseline="0" dirty="0" smtClean="0"/>
              <a:t>Mettre en ligne le + rapidement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25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-Gilles Allain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« Saisissez une citation ici. »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Texte du titre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-2579" y="-5303"/>
            <a:ext cx="13009958" cy="9764206"/>
          </a:xfrm>
          <a:prstGeom prst="rect">
            <a:avLst/>
          </a:prstGeom>
          <a:solidFill>
            <a:srgbClr val="01AFBC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5695"/>
                </a:solidFill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ubTitle" idx="1"/>
          </p:nvPr>
        </p:nvSpPr>
        <p:spPr>
          <a:xfrm>
            <a:off x="51730" y="3455850"/>
            <a:ext cx="12901340" cy="13018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7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rPr lang="fr-FR" dirty="0" smtClean="0">
                <a:latin typeface="Futura Medium" charset="0"/>
                <a:ea typeface="Futura Medium" charset="0"/>
                <a:cs typeface="Futura Medium" charset="0"/>
              </a:rPr>
              <a:t>TIPS &amp; TRICKS</a:t>
            </a:r>
          </a:p>
          <a:p>
            <a:pPr>
              <a:defRPr sz="7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pPr>
            <a:endParaRPr dirty="0"/>
          </a:p>
        </p:txBody>
      </p:sp>
      <p:sp>
        <p:nvSpPr>
          <p:cNvPr id="122" name="Shape 122"/>
          <p:cNvSpPr/>
          <p:nvPr/>
        </p:nvSpPr>
        <p:spPr>
          <a:xfrm>
            <a:off x="3103479" y="8589147"/>
            <a:ext cx="6797842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100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olidFill>
                  <a:srgbClr val="FFFFFF"/>
                </a:solidFill>
                <a:latin typeface="Futura Medium" charset="0"/>
                <a:ea typeface="Futura Medium" charset="0"/>
                <a:cs typeface="Futura Medium" charset="0"/>
              </a:rPr>
              <a:t>Nuit de l’info 2016</a:t>
            </a:r>
            <a:endParaRPr dirty="0">
              <a:solidFill>
                <a:srgbClr val="FFFFFF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2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905" y="6990669"/>
            <a:ext cx="1765301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506" y="-561942"/>
            <a:ext cx="2095540" cy="2095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46" y="5494821"/>
            <a:ext cx="4532307" cy="1634486"/>
          </a:xfrm>
          <a:prstGeom prst="rect">
            <a:avLst/>
          </a:prstGeom>
        </p:spPr>
      </p:pic>
      <p:pic>
        <p:nvPicPr>
          <p:cNvPr id="11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-1012354" y="-528865"/>
            <a:ext cx="2128168" cy="20955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2939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0725149" y="7473949"/>
            <a:ext cx="1765301" cy="2794001"/>
          </a:xfrm>
          <a:prstGeom prst="rect">
            <a:avLst/>
          </a:prstGeom>
          <a:solidFill>
            <a:srgbClr val="F3A433"/>
          </a:solidFill>
          <a:ln w="12700">
            <a:miter lim="400000"/>
          </a:ln>
        </p:spPr>
      </p:pic>
      <p:sp>
        <p:nvSpPr>
          <p:cNvPr id="3" name="ZoneTexte 2"/>
          <p:cNvSpPr txBox="1"/>
          <p:nvPr/>
        </p:nvSpPr>
        <p:spPr>
          <a:xfrm>
            <a:off x="958485" y="988482"/>
            <a:ext cx="1143775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latin typeface="Futura Medium" charset="0"/>
                <a:ea typeface="Futura Medium" charset="0"/>
                <a:cs typeface="Futura Medium" charset="0"/>
              </a:rPr>
              <a:t>Les </a:t>
            </a:r>
            <a:r>
              <a:rPr lang="fr-FR" dirty="0">
                <a:latin typeface="Futura Medium" charset="0"/>
                <a:ea typeface="Futura Medium" charset="0"/>
                <a:cs typeface="Futura Medium" charset="0"/>
              </a:rPr>
              <a:t>c</a:t>
            </a: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ommandes principales de GIT :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https://</a:t>
            </a:r>
            <a:r>
              <a:rPr lang="fr-FR" sz="2000" dirty="0" err="1" smtClean="0">
                <a:latin typeface="Futura Medium" charset="0"/>
                <a:ea typeface="Futura Medium" charset="0"/>
                <a:cs typeface="Futura Medium" charset="0"/>
              </a:rPr>
              <a:t>gist.github.com</a:t>
            </a:r>
            <a:r>
              <a:rPr lang="fr-FR" sz="2000" dirty="0" smtClean="0">
                <a:latin typeface="Futura Medium" charset="0"/>
                <a:ea typeface="Futura Medium" charset="0"/>
                <a:cs typeface="Futura Medium" charset="0"/>
              </a:rPr>
              <a:t>/</a:t>
            </a:r>
            <a:r>
              <a:rPr lang="fr-FR" sz="2000" dirty="0" err="1" smtClean="0">
                <a:latin typeface="Futura Medium" charset="0"/>
                <a:ea typeface="Futura Medium" charset="0"/>
                <a:cs typeface="Futura Medium" charset="0"/>
              </a:rPr>
              <a:t>aquelito</a:t>
            </a:r>
            <a:r>
              <a:rPr lang="fr-FR" sz="2000" dirty="0" smtClean="0">
                <a:latin typeface="Futura Medium" charset="0"/>
                <a:ea typeface="Futura Medium" charset="0"/>
                <a:cs typeface="Futura Medium" charset="0"/>
              </a:rPr>
              <a:t>/8596717#principales-commandes</a:t>
            </a:r>
            <a:endParaRPr kumimoji="0" lang="fr-F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Helvetica Light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58485" y="2523379"/>
            <a:ext cx="11437750" cy="1549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Templates</a:t>
            </a:r>
            <a:r>
              <a:rPr kumimoji="0" lang="fr-FR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 </a:t>
            </a: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:</a:t>
            </a:r>
          </a:p>
          <a:p>
            <a:pPr marL="0" marR="0" indent="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latin typeface="Futura Medium" charset="0"/>
                <a:ea typeface="Futura Medium" charset="0"/>
                <a:cs typeface="Futura Medium" charset="0"/>
              </a:rPr>
              <a:t>https</a:t>
            </a: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://html5up.net/</a:t>
            </a:r>
            <a:br>
              <a:rPr lang="fr-FR" sz="2000" dirty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https://freehtml5.co</a:t>
            </a:r>
            <a:r>
              <a:rPr lang="fr-FR" sz="2000" dirty="0" smtClean="0">
                <a:latin typeface="Futura Medium" charset="0"/>
                <a:ea typeface="Futura Medium" charset="0"/>
                <a:cs typeface="Futura Medium" charset="0"/>
              </a:rPr>
              <a:t>/</a:t>
            </a:r>
            <a:endParaRPr lang="fr-FR" sz="2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58485" y="4239955"/>
            <a:ext cx="11437750" cy="1549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Framework (fro</a:t>
            </a:r>
            <a:r>
              <a:rPr lang="fr-FR" dirty="0" smtClean="0">
                <a:latin typeface="Futura Medium" charset="0"/>
                <a:ea typeface="Futura Medium" charset="0"/>
                <a:cs typeface="Futura Medium" charset="0"/>
              </a:rPr>
              <a:t>nt-end) </a:t>
            </a: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:</a:t>
            </a:r>
          </a:p>
          <a:p>
            <a:pPr algn="l"/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fr-FR" sz="2000" dirty="0" err="1">
                <a:latin typeface="Futura Medium" charset="0"/>
                <a:ea typeface="Futura Medium" charset="0"/>
                <a:cs typeface="Futura Medium" charset="0"/>
              </a:rPr>
              <a:t>getbootstrap.com</a:t>
            </a: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/</a:t>
            </a:r>
          </a:p>
          <a:p>
            <a:pPr algn="l"/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fr-FR" sz="2000" dirty="0" err="1">
                <a:latin typeface="Futura Medium" charset="0"/>
                <a:ea typeface="Futura Medium" charset="0"/>
                <a:cs typeface="Futura Medium" charset="0"/>
              </a:rPr>
              <a:t>materializecss.com</a:t>
            </a: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/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58485" y="5906080"/>
            <a:ext cx="11437750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Images &amp;</a:t>
            </a:r>
            <a:r>
              <a:rPr kumimoji="0" lang="fr-FR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 icônes</a:t>
            </a:r>
            <a:r>
              <a:rPr kumimoji="0" lang="fr-F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:</a:t>
            </a:r>
          </a:p>
          <a:p>
            <a:pPr algn="l"/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https://</a:t>
            </a:r>
            <a:r>
              <a:rPr lang="fr-FR" sz="2000" dirty="0" err="1">
                <a:latin typeface="Futura Medium" charset="0"/>
                <a:ea typeface="Futura Medium" charset="0"/>
                <a:cs typeface="Futura Medium" charset="0"/>
              </a:rPr>
              <a:t>www.flickr.com</a:t>
            </a: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/</a:t>
            </a:r>
            <a:r>
              <a:rPr lang="fr-FR" sz="2000" dirty="0" err="1">
                <a:latin typeface="Futura Medium" charset="0"/>
                <a:ea typeface="Futura Medium" charset="0"/>
                <a:cs typeface="Futura Medium" charset="0"/>
              </a:rPr>
              <a:t>search</a:t>
            </a: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/>
            </a:r>
            <a:br>
              <a:rPr lang="fr-FR" sz="2000" dirty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https://</a:t>
            </a:r>
            <a:r>
              <a:rPr lang="fr-FR" sz="2000" dirty="0" err="1">
                <a:latin typeface="Futura Medium" charset="0"/>
                <a:ea typeface="Futura Medium" charset="0"/>
                <a:cs typeface="Futura Medium" charset="0"/>
              </a:rPr>
              <a:t>pixabay.com</a:t>
            </a: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/</a:t>
            </a:r>
            <a:r>
              <a:rPr lang="fr-FR" sz="2000" dirty="0" err="1">
                <a:latin typeface="Futura Medium" charset="0"/>
                <a:ea typeface="Futura Medium" charset="0"/>
                <a:cs typeface="Futura Medium" charset="0"/>
              </a:rPr>
              <a:t>fr</a:t>
            </a:r>
            <a:r>
              <a:rPr lang="fr-FR" sz="2000" dirty="0" smtClean="0">
                <a:latin typeface="Futura Medium" charset="0"/>
                <a:ea typeface="Futura Medium" charset="0"/>
                <a:cs typeface="Futura Medium" charset="0"/>
              </a:rPr>
              <a:t>/</a:t>
            </a:r>
          </a:p>
          <a:p>
            <a:pPr algn="l"/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/>
            </a:r>
            <a:br>
              <a:rPr lang="fr-FR" sz="2000" dirty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http://</a:t>
            </a:r>
            <a:r>
              <a:rPr lang="fr-FR" sz="2000" dirty="0" err="1">
                <a:latin typeface="Futura Medium" charset="0"/>
                <a:ea typeface="Futura Medium" charset="0"/>
                <a:cs typeface="Futura Medium" charset="0"/>
              </a:rPr>
              <a:t>fontawesome.io</a:t>
            </a: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/</a:t>
            </a:r>
            <a:r>
              <a:rPr lang="fr-FR" sz="2000" dirty="0" err="1">
                <a:latin typeface="Futura Medium" charset="0"/>
                <a:ea typeface="Futura Medium" charset="0"/>
                <a:cs typeface="Futura Medium" charset="0"/>
              </a:rPr>
              <a:t>icons</a:t>
            </a: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/</a:t>
            </a:r>
          </a:p>
          <a:p>
            <a:pPr algn="l"/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https://</a:t>
            </a:r>
            <a:r>
              <a:rPr lang="fr-FR" sz="2000" dirty="0" err="1">
                <a:latin typeface="Futura Medium" charset="0"/>
                <a:ea typeface="Futura Medium" charset="0"/>
                <a:cs typeface="Futura Medium" charset="0"/>
              </a:rPr>
              <a:t>www.iconfinder.com</a:t>
            </a:r>
            <a:r>
              <a:rPr lang="fr-FR" sz="2000" dirty="0">
                <a:latin typeface="Futura Medium" charset="0"/>
                <a:ea typeface="Futura Medium" charset="0"/>
                <a:cs typeface="Futura Medium" charset="0"/>
              </a:rPr>
              <a:t>/</a:t>
            </a:r>
          </a:p>
          <a:p>
            <a:pPr algn="l"/>
            <a:endParaRPr lang="fr-FR" sz="20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851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0725149" y="7473949"/>
            <a:ext cx="1765301" cy="2794001"/>
          </a:xfrm>
          <a:prstGeom prst="rect">
            <a:avLst/>
          </a:prstGeom>
          <a:solidFill>
            <a:srgbClr val="F3A433"/>
          </a:solidFill>
          <a:ln w="12700">
            <a:miter lim="400000"/>
          </a:ln>
        </p:spPr>
      </p:pic>
      <p:sp>
        <p:nvSpPr>
          <p:cNvPr id="5" name="ZoneTexte 4"/>
          <p:cNvSpPr txBox="1"/>
          <p:nvPr/>
        </p:nvSpPr>
        <p:spPr>
          <a:xfrm>
            <a:off x="697424" y="872823"/>
            <a:ext cx="119491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latin typeface="Futura Medium" charset="0"/>
                <a:ea typeface="Futura Medium" charset="0"/>
                <a:cs typeface="Futura Medium" charset="0"/>
              </a:rPr>
              <a:t>Accéder à votre serveur SSH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Helvetica Ligh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59" y="2116813"/>
            <a:ext cx="5098185" cy="6057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59" y="4201593"/>
            <a:ext cx="4160538" cy="655203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97424" y="3309942"/>
            <a:ext cx="119491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latin typeface="Futura Medium" charset="0"/>
                <a:ea typeface="Futura Medium" charset="0"/>
                <a:cs typeface="Futura Medium" charset="0"/>
              </a:rPr>
              <a:t>Se placer à la racine de votr</a:t>
            </a:r>
            <a:r>
              <a:rPr lang="fr-FR" dirty="0" smtClean="0">
                <a:latin typeface="Futura Medium" charset="0"/>
                <a:ea typeface="Futura Medium" charset="0"/>
                <a:cs typeface="Futura Medium" charset="0"/>
              </a:rPr>
              <a:t>e serveur web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74099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0725149" y="7473949"/>
            <a:ext cx="1765301" cy="2794001"/>
          </a:xfrm>
          <a:prstGeom prst="rect">
            <a:avLst/>
          </a:prstGeom>
          <a:solidFill>
            <a:srgbClr val="F3A433"/>
          </a:solidFill>
          <a:ln w="12700">
            <a:miter lim="400000"/>
          </a:ln>
        </p:spPr>
      </p:pic>
      <p:sp>
        <p:nvSpPr>
          <p:cNvPr id="5" name="ZoneTexte 4"/>
          <p:cNvSpPr txBox="1"/>
          <p:nvPr/>
        </p:nvSpPr>
        <p:spPr>
          <a:xfrm>
            <a:off x="697424" y="734324"/>
            <a:ext cx="1194919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 smtClean="0">
                <a:solidFill>
                  <a:srgbClr val="F3A433"/>
                </a:solidFill>
                <a:latin typeface="Futura Medium" charset="0"/>
                <a:ea typeface="Futura Medium" charset="0"/>
                <a:cs typeface="Futura Medium" charset="0"/>
              </a:rPr>
              <a:t>SUCCÈS</a:t>
            </a:r>
            <a:endParaRPr kumimoji="0" lang="fr-FR" sz="5400" b="0" i="0" u="none" strike="noStrike" cap="none" spc="0" normalizeH="0" baseline="0" dirty="0">
              <a:ln>
                <a:noFill/>
              </a:ln>
              <a:solidFill>
                <a:srgbClr val="F3A433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Helvetica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36908" y="1797803"/>
            <a:ext cx="10879811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 err="1" smtClean="0"/>
              <a:t>Scrumboard</a:t>
            </a:r>
            <a:r>
              <a:rPr lang="fr-FR" b="1" dirty="0" smtClean="0"/>
              <a:t> Art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fr-FR" sz="36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Scrumboard</a:t>
            </a:r>
            <a:r>
              <a:rPr kumimoji="0" lang="fr-FR" sz="36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stylisé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baseline="0" dirty="0" smtClean="0"/>
              <a:t>Les</a:t>
            </a:r>
            <a:r>
              <a:rPr lang="fr-FR" b="1" dirty="0" smtClean="0"/>
              <a:t> démons de minuit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fr-FR" sz="3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 pas dormir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b="1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Gloire</a:t>
            </a:r>
            <a:r>
              <a:rPr kumimoji="0" lang="fr-FR" sz="36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au Gnu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baseline="0" dirty="0"/>
              <a:t>	</a:t>
            </a:r>
            <a:r>
              <a:rPr lang="fr-FR" dirty="0" smtClean="0"/>
              <a:t>Travailler sous Unix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 err="1" smtClean="0"/>
              <a:t>My</a:t>
            </a:r>
            <a:r>
              <a:rPr lang="fr-FR" b="1" dirty="0" smtClean="0"/>
              <a:t> </a:t>
            </a:r>
            <a:r>
              <a:rPr lang="fr-FR" b="1" dirty="0" err="1" smtClean="0"/>
              <a:t>tailor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rich</a:t>
            </a:r>
            <a:endParaRPr lang="fr-FR" b="1" dirty="0" smtClean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fr-FR" sz="3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Développer</a:t>
            </a:r>
            <a:r>
              <a:rPr kumimoji="0" lang="fr-FR" sz="36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en qwerty</a:t>
            </a: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119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0725149" y="7473949"/>
            <a:ext cx="1765301" cy="2794001"/>
          </a:xfrm>
          <a:prstGeom prst="rect">
            <a:avLst/>
          </a:prstGeom>
          <a:solidFill>
            <a:srgbClr val="F3A433"/>
          </a:solidFill>
          <a:ln w="12700">
            <a:miter lim="400000"/>
          </a:ln>
        </p:spPr>
      </p:pic>
      <p:sp>
        <p:nvSpPr>
          <p:cNvPr id="5" name="ZoneTexte 4"/>
          <p:cNvSpPr txBox="1"/>
          <p:nvPr/>
        </p:nvSpPr>
        <p:spPr>
          <a:xfrm>
            <a:off x="697424" y="734324"/>
            <a:ext cx="1194919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5400" dirty="0" smtClean="0">
                <a:solidFill>
                  <a:srgbClr val="F3A433"/>
                </a:solidFill>
                <a:latin typeface="Futura Medium" charset="0"/>
                <a:ea typeface="Futura Medium" charset="0"/>
                <a:cs typeface="Futura Medium" charset="0"/>
              </a:rPr>
              <a:t>SUCCÈS</a:t>
            </a:r>
            <a:endParaRPr kumimoji="0" lang="fr-FR" sz="5400" b="0" i="0" u="none" strike="noStrike" cap="none" spc="0" normalizeH="0" baseline="0" dirty="0">
              <a:ln>
                <a:noFill/>
              </a:ln>
              <a:solidFill>
                <a:srgbClr val="F3A433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Helvetica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36908" y="1797803"/>
            <a:ext cx="10879811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 smtClean="0"/>
              <a:t>Palme d’or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Réaliser un GIF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baseline="0" dirty="0" smtClean="0"/>
              <a:t>Je m’en</a:t>
            </a:r>
            <a:r>
              <a:rPr lang="fr-FR" b="1" dirty="0" smtClean="0"/>
              <a:t> fous je suis gaucher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 smtClean="0"/>
              <a:t>	</a:t>
            </a:r>
            <a:r>
              <a:rPr lang="fr-FR" dirty="0" smtClean="0"/>
              <a:t>Souris à gauche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b="1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Cours Forrest</a:t>
            </a:r>
            <a:endParaRPr kumimoji="0" lang="fr-FR" sz="36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fr-FR" sz="36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Speedrun</a:t>
            </a:r>
            <a:r>
              <a:rPr kumimoji="0" lang="fr-FR" sz="36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Mario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 err="1" smtClean="0"/>
              <a:t>It’s</a:t>
            </a:r>
            <a:r>
              <a:rPr lang="fr-FR" b="1" dirty="0" smtClean="0"/>
              <a:t> in the </a:t>
            </a:r>
            <a:r>
              <a:rPr lang="fr-FR" b="1" dirty="0" err="1" smtClean="0"/>
              <a:t>game</a:t>
            </a:r>
            <a:endParaRPr lang="fr-FR" b="1" dirty="0" smtClean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/>
              <a:t>	</a:t>
            </a:r>
            <a:r>
              <a:rPr lang="fr-FR" dirty="0" smtClean="0"/>
              <a:t>Vaincre le premier boss de </a:t>
            </a:r>
            <a:r>
              <a:rPr lang="fr-FR" dirty="0" err="1" smtClean="0"/>
              <a:t>Ghouls’n</a:t>
            </a:r>
            <a:r>
              <a:rPr lang="fr-FR" dirty="0" smtClean="0"/>
              <a:t> </a:t>
            </a:r>
            <a:r>
              <a:rPr lang="fr-FR" smtClean="0"/>
              <a:t>Ghosts</a:t>
            </a: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5445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13009958" cy="976420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5695"/>
                </a:solidFill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624280" y="6756817"/>
            <a:ext cx="2128200" cy="1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0" y="6959599"/>
            <a:ext cx="1765301" cy="2794001"/>
          </a:xfrm>
          <a:prstGeom prst="rect">
            <a:avLst/>
          </a:prstGeom>
          <a:solidFill>
            <a:srgbClr val="01AFBC"/>
          </a:solidFill>
          <a:ln w="12700">
            <a:miter lim="400000"/>
          </a:ln>
        </p:spPr>
      </p:pic>
      <p:sp>
        <p:nvSpPr>
          <p:cNvPr id="11" name="Shape 128"/>
          <p:cNvSpPr/>
          <p:nvPr/>
        </p:nvSpPr>
        <p:spPr>
          <a:xfrm>
            <a:off x="1917843" y="816635"/>
            <a:ext cx="954107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lang="fr-FR" sz="7200" b="1" dirty="0" smtClean="0">
                <a:solidFill>
                  <a:srgbClr val="01AFBC"/>
                </a:solidFill>
                <a:latin typeface="Futura Medium" charset="0"/>
                <a:ea typeface="Futura Medium" charset="0"/>
                <a:cs typeface="Futura Medium" charset="0"/>
              </a:rPr>
              <a:t>Bonne nuit </a:t>
            </a:r>
            <a:r>
              <a:rPr lang="fr-FR" sz="7200" b="1" smtClean="0">
                <a:solidFill>
                  <a:srgbClr val="01AFBC"/>
                </a:solidFill>
                <a:latin typeface="Futura Medium" charset="0"/>
                <a:ea typeface="Futura Medium" charset="0"/>
                <a:cs typeface="Futura Medium" charset="0"/>
              </a:rPr>
              <a:t>de l’info !</a:t>
            </a:r>
            <a:r>
              <a:rPr lang="fr-FR" sz="7200" b="1" dirty="0" smtClean="0">
                <a:solidFill>
                  <a:srgbClr val="01AFBC"/>
                </a:solidFill>
                <a:latin typeface="Futura Medium" charset="0"/>
                <a:ea typeface="Futura Medium" charset="0"/>
                <a:cs typeface="Futura Medium" charset="0"/>
              </a:rPr>
              <a:t>	</a:t>
            </a:r>
            <a:endParaRPr sz="7200" b="1" dirty="0">
              <a:solidFill>
                <a:srgbClr val="01AFBC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29000"/>
            <a:ext cx="8128000" cy="2895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58485" y="558514"/>
            <a:ext cx="187230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lang="fr-FR" sz="7200" b="1" dirty="0" smtClean="0">
                <a:solidFill>
                  <a:srgbClr val="01AFBC"/>
                </a:solidFill>
                <a:latin typeface="Futura Medium" charset="0"/>
                <a:ea typeface="Futura Medium" charset="0"/>
                <a:cs typeface="Futura Medium" charset="0"/>
              </a:rPr>
              <a:t>KISS	</a:t>
            </a:r>
            <a:endParaRPr sz="7200" b="1" dirty="0">
              <a:solidFill>
                <a:srgbClr val="01AFBC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0" y="6959599"/>
            <a:ext cx="1765301" cy="2794001"/>
          </a:xfrm>
          <a:prstGeom prst="rect">
            <a:avLst/>
          </a:prstGeom>
          <a:solidFill>
            <a:srgbClr val="01AFBC"/>
          </a:solidFill>
          <a:ln w="12700">
            <a:miter lim="400000"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22" y="3875824"/>
            <a:ext cx="5873858" cy="308377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58485" y="2393489"/>
            <a:ext cx="112541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latin typeface="Futura Medium" charset="0"/>
                <a:ea typeface="Futura Medium" charset="0"/>
                <a:cs typeface="Futura Medium" charset="0"/>
              </a:rPr>
              <a:t>« </a:t>
            </a:r>
            <a:r>
              <a:rPr lang="fr-FR" dirty="0" err="1" smtClean="0">
                <a:latin typeface="Futura Medium" charset="0"/>
                <a:ea typeface="Futura Medium" charset="0"/>
                <a:cs typeface="Futura Medium" charset="0"/>
              </a:rPr>
              <a:t>Keep</a:t>
            </a:r>
            <a:r>
              <a:rPr lang="fr-FR" dirty="0" smtClean="0">
                <a:latin typeface="Futura Medium" charset="0"/>
                <a:ea typeface="Futura Medium" charset="0"/>
                <a:cs typeface="Futura Medium" charset="0"/>
              </a:rPr>
              <a:t> It Simple, </a:t>
            </a:r>
            <a:r>
              <a:rPr lang="fr-FR" dirty="0" err="1" smtClean="0">
                <a:latin typeface="Futura Medium" charset="0"/>
                <a:ea typeface="Futura Medium" charset="0"/>
                <a:cs typeface="Futura Medium" charset="0"/>
              </a:rPr>
              <a:t>Stupid</a:t>
            </a:r>
            <a:r>
              <a:rPr lang="fr-FR" dirty="0" smtClean="0">
                <a:latin typeface="Futura Medium" charset="0"/>
                <a:ea typeface="Futura Medium" charset="0"/>
                <a:cs typeface="Futura Medium" charset="0"/>
              </a:rPr>
              <a:t> »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2860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58485" y="558514"/>
            <a:ext cx="954107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lang="fr-FR" sz="7200" b="1" dirty="0" smtClean="0">
                <a:solidFill>
                  <a:srgbClr val="01AFBC"/>
                </a:solidFill>
                <a:latin typeface="Futura Medium" charset="0"/>
                <a:ea typeface="Futura Medium" charset="0"/>
                <a:cs typeface="Futura Medium" charset="0"/>
              </a:rPr>
              <a:t>FAIL FAST, LEARN FAST 	</a:t>
            </a:r>
            <a:endParaRPr sz="7200" b="1" dirty="0">
              <a:solidFill>
                <a:srgbClr val="01AFBC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0" y="6959599"/>
            <a:ext cx="1765301" cy="2794001"/>
          </a:xfrm>
          <a:prstGeom prst="rect">
            <a:avLst/>
          </a:prstGeom>
          <a:solidFill>
            <a:srgbClr val="01AFBC"/>
          </a:solidFill>
          <a:ln w="12700">
            <a:miter lim="400000"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27" y="3102674"/>
            <a:ext cx="5257800" cy="4013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95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58485" y="558514"/>
            <a:ext cx="659154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lang="fr-FR" sz="7200" b="1" dirty="0" smtClean="0">
                <a:solidFill>
                  <a:srgbClr val="01AFBC"/>
                </a:solidFill>
                <a:latin typeface="Futura Medium" charset="0"/>
                <a:ea typeface="Futura Medium" charset="0"/>
                <a:cs typeface="Futura Medium" charset="0"/>
              </a:rPr>
              <a:t>ORGANISATION	</a:t>
            </a:r>
            <a:endParaRPr sz="7200" b="1" dirty="0">
              <a:solidFill>
                <a:srgbClr val="01AFBC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0" y="6959599"/>
            <a:ext cx="1765301" cy="2794001"/>
          </a:xfrm>
          <a:prstGeom prst="rect">
            <a:avLst/>
          </a:prstGeom>
          <a:solidFill>
            <a:srgbClr val="01AFBC"/>
          </a:solidFill>
          <a:ln w="12700">
            <a:miter lim="400000"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078" y="3133713"/>
            <a:ext cx="5217117" cy="38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21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58485" y="558514"/>
            <a:ext cx="101309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lang="fr-FR" sz="7200" b="1" dirty="0" smtClean="0">
                <a:solidFill>
                  <a:srgbClr val="01AFBC"/>
                </a:solidFill>
                <a:latin typeface="Futura Medium" charset="0"/>
                <a:ea typeface="Futura Medium" charset="0"/>
                <a:cs typeface="Futura Medium" charset="0"/>
              </a:rPr>
              <a:t>Gestionnaire de version	</a:t>
            </a:r>
            <a:endParaRPr sz="7200" b="1" dirty="0">
              <a:solidFill>
                <a:srgbClr val="01AFBC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0" y="6959599"/>
            <a:ext cx="1765301" cy="2794001"/>
          </a:xfrm>
          <a:prstGeom prst="rect">
            <a:avLst/>
          </a:prstGeom>
          <a:solidFill>
            <a:srgbClr val="01AFBC"/>
          </a:solidFill>
          <a:ln w="12700">
            <a:miter lim="400000"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41" y="4225961"/>
            <a:ext cx="2190780" cy="91483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529" y="4071794"/>
            <a:ext cx="3429745" cy="12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00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58485" y="558514"/>
            <a:ext cx="1013097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lang="fr-FR" sz="7200" b="1" dirty="0" smtClean="0">
                <a:solidFill>
                  <a:srgbClr val="01AFBC"/>
                </a:solidFill>
                <a:latin typeface="Futura Medium" charset="0"/>
                <a:ea typeface="Futura Medium" charset="0"/>
                <a:cs typeface="Futura Medium" charset="0"/>
              </a:rPr>
              <a:t>RÉPARTITION DES RÔLES	</a:t>
            </a:r>
            <a:endParaRPr sz="7200" b="1" dirty="0">
              <a:solidFill>
                <a:srgbClr val="01AFBC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0" y="6959599"/>
            <a:ext cx="1765301" cy="2794001"/>
          </a:xfrm>
          <a:prstGeom prst="rect">
            <a:avLst/>
          </a:prstGeom>
          <a:solidFill>
            <a:srgbClr val="01AFBC"/>
          </a:solidFill>
          <a:ln w="12700">
            <a:miter lim="400000"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660" y="4287002"/>
            <a:ext cx="5630436" cy="315304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90721" y="2403865"/>
            <a:ext cx="120463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Nommer un « responsable</a:t>
            </a:r>
            <a:r>
              <a:rPr kumimoji="0" lang="fr-FR" sz="4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utura Medium" charset="0"/>
                <a:ea typeface="Futura Medium" charset="0"/>
                <a:cs typeface="Futura Medium" charset="0"/>
                <a:sym typeface="Helvetica Light"/>
              </a:rPr>
              <a:t> des sources »</a:t>
            </a:r>
            <a:endParaRPr kumimoji="0" lang="fr-FR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utura Medium" charset="0"/>
              <a:ea typeface="Futura Medium" charset="0"/>
              <a:cs typeface="Futura Medium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9592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58485" y="558514"/>
            <a:ext cx="600164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lang="fr-FR" sz="7200" b="1" dirty="0" smtClean="0">
                <a:solidFill>
                  <a:srgbClr val="01AFBC"/>
                </a:solidFill>
                <a:latin typeface="Futura Medium" charset="0"/>
                <a:ea typeface="Futura Medium" charset="0"/>
                <a:cs typeface="Futura Medium" charset="0"/>
              </a:rPr>
              <a:t>SCRUMBOARD	</a:t>
            </a:r>
            <a:endParaRPr sz="7200" b="1" dirty="0">
              <a:solidFill>
                <a:srgbClr val="01AFBC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0" y="6959599"/>
            <a:ext cx="1765301" cy="2794001"/>
          </a:xfrm>
          <a:prstGeom prst="rect">
            <a:avLst/>
          </a:prstGeom>
          <a:solidFill>
            <a:srgbClr val="01AFBC"/>
          </a:solidFill>
          <a:ln w="12700">
            <a:miter lim="400000"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82" y="2972660"/>
            <a:ext cx="5315919" cy="398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71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58485" y="558514"/>
            <a:ext cx="54117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lang="fr-FR" sz="7200" b="1" dirty="0" smtClean="0">
                <a:solidFill>
                  <a:srgbClr val="70BF41"/>
                </a:solidFill>
                <a:latin typeface="Futura Medium" charset="0"/>
                <a:ea typeface="Futura Medium" charset="0"/>
                <a:cs typeface="Futura Medium" charset="0"/>
              </a:rPr>
              <a:t>RESSOURCES	</a:t>
            </a:r>
            <a:endParaRPr sz="7200" b="1" dirty="0">
              <a:solidFill>
                <a:srgbClr val="70BF4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9499" y="0"/>
            <a:ext cx="1765301" cy="2794001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</p:spPr>
      </p:pic>
      <p:sp>
        <p:nvSpPr>
          <p:cNvPr id="12" name="Shape 127"/>
          <p:cNvSpPr>
            <a:spLocks noGrp="1"/>
          </p:cNvSpPr>
          <p:nvPr>
            <p:ph type="body" idx="1"/>
          </p:nvPr>
        </p:nvSpPr>
        <p:spPr>
          <a:xfrm>
            <a:off x="1944941" y="2794001"/>
            <a:ext cx="10084013" cy="397796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r>
              <a:rPr lang="fr-FR" sz="5000" dirty="0" smtClean="0">
                <a:latin typeface="Futura Medium" charset="0"/>
                <a:ea typeface="Futura Medium" charset="0"/>
                <a:cs typeface="Futura Medium" charset="0"/>
              </a:rPr>
              <a:t>Ne pas partir « </a:t>
            </a:r>
            <a:r>
              <a:rPr lang="fr-FR" sz="5000" dirty="0" err="1" smtClean="0">
                <a:latin typeface="Futura Medium" charset="0"/>
                <a:ea typeface="Futura Medium" charset="0"/>
                <a:cs typeface="Futura Medium" charset="0"/>
              </a:rPr>
              <a:t>from</a:t>
            </a:r>
            <a:r>
              <a:rPr lang="fr-FR" sz="5000" dirty="0" smtClean="0">
                <a:latin typeface="Futura Medium" charset="0"/>
                <a:ea typeface="Futura Medium" charset="0"/>
                <a:cs typeface="Futura Medium" charset="0"/>
              </a:rPr>
              <a:t> scratch »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endParaRPr lang="fr-FR" sz="5000" dirty="0">
              <a:latin typeface="Futura Medium" charset="0"/>
              <a:ea typeface="Futura Medium" charset="0"/>
              <a:cs typeface="Futura Medium" charset="0"/>
            </a:endParaRPr>
          </a:p>
          <a:p>
            <a:pPr defTabSz="457200">
              <a:spcBef>
                <a:spcPts val="0"/>
              </a:spcBef>
              <a:buSzTx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r>
              <a:rPr lang="fr-FR" sz="5000" dirty="0" err="1" smtClean="0">
                <a:latin typeface="Futura Medium" charset="0"/>
                <a:ea typeface="Futura Medium" charset="0"/>
                <a:cs typeface="Futura Medium" charset="0"/>
              </a:rPr>
              <a:t>Templates</a:t>
            </a:r>
            <a:endParaRPr lang="fr-FR" sz="5000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defTabSz="457200">
              <a:spcBef>
                <a:spcPts val="0"/>
              </a:spcBef>
              <a:buSzTx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r>
              <a:rPr lang="fr-FR" sz="5000" dirty="0" smtClean="0">
                <a:latin typeface="Futura Medium" charset="0"/>
                <a:ea typeface="Futura Medium" charset="0"/>
                <a:cs typeface="Futura Medium" charset="0"/>
              </a:rPr>
              <a:t>Framework</a:t>
            </a:r>
          </a:p>
          <a:p>
            <a:pPr defTabSz="457200">
              <a:spcBef>
                <a:spcPts val="0"/>
              </a:spcBef>
              <a:buSzTx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r>
              <a:rPr lang="fr-FR" sz="5000" dirty="0" smtClean="0">
                <a:latin typeface="Futura Medium" charset="0"/>
                <a:ea typeface="Futura Medium" charset="0"/>
                <a:cs typeface="Futura Medium" charset="0"/>
              </a:rPr>
              <a:t>Images, Icônes </a:t>
            </a:r>
            <a:r>
              <a:rPr lang="is-IS" sz="5000" dirty="0" smtClean="0">
                <a:latin typeface="Futura Medium" charset="0"/>
                <a:ea typeface="Futura Medium" charset="0"/>
                <a:cs typeface="Futura Medium" charset="0"/>
              </a:rPr>
              <a:t>… </a:t>
            </a:r>
            <a:endParaRPr lang="fr-FR" sz="5000" dirty="0">
              <a:latin typeface="Futura Medium" charset="0"/>
              <a:ea typeface="Futura Medium" charset="0"/>
              <a:cs typeface="Futura Medium" charset="0"/>
            </a:endParaRPr>
          </a:p>
          <a:p>
            <a:pPr defTabSz="457200">
              <a:spcBef>
                <a:spcPts val="0"/>
              </a:spcBef>
              <a:buSzTx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endParaRPr lang="fr-FR" sz="5000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endParaRPr lang="fr-FR" sz="5000" dirty="0" smtClean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426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58485" y="558514"/>
            <a:ext cx="600164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lang="fr-FR" sz="7200" b="1" dirty="0" smtClean="0">
                <a:solidFill>
                  <a:srgbClr val="70BF41"/>
                </a:solidFill>
                <a:latin typeface="Futura Medium" charset="0"/>
                <a:ea typeface="Futura Medium" charset="0"/>
                <a:cs typeface="Futura Medium" charset="0"/>
              </a:rPr>
              <a:t>HEBERGEMENT	</a:t>
            </a:r>
            <a:endParaRPr sz="7200" b="1" dirty="0">
              <a:solidFill>
                <a:srgbClr val="70BF4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13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971" y="5747062"/>
            <a:ext cx="1972912" cy="200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9499" y="0"/>
            <a:ext cx="1765301" cy="2794001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</p:spPr>
      </p:pic>
      <p:sp>
        <p:nvSpPr>
          <p:cNvPr id="12" name="Shape 127"/>
          <p:cNvSpPr>
            <a:spLocks noGrp="1"/>
          </p:cNvSpPr>
          <p:nvPr>
            <p:ph type="body" idx="1"/>
          </p:nvPr>
        </p:nvSpPr>
        <p:spPr>
          <a:xfrm>
            <a:off x="1944941" y="2794001"/>
            <a:ext cx="10084013" cy="397796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r>
              <a:rPr lang="fr-FR" sz="5000" dirty="0">
                <a:latin typeface="Futura Medium" charset="0"/>
                <a:ea typeface="Futura Medium" charset="0"/>
                <a:cs typeface="Futura Medium" charset="0"/>
              </a:rPr>
              <a:t>Le rendu final devra être consultable sur le </a:t>
            </a:r>
            <a:r>
              <a:rPr lang="fr-FR" sz="5000" dirty="0" smtClean="0">
                <a:latin typeface="Futura Medium" charset="0"/>
                <a:ea typeface="Futura Medium" charset="0"/>
                <a:cs typeface="Futura Medium" charset="0"/>
              </a:rPr>
              <a:t>web</a:t>
            </a:r>
            <a:br>
              <a:rPr lang="fr-FR" sz="5000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fr-FR" sz="5000" dirty="0" smtClean="0">
                <a:latin typeface="Futura Medium" charset="0"/>
                <a:ea typeface="Futura Medium" charset="0"/>
                <a:cs typeface="Futura Medium" charset="0"/>
              </a:rPr>
              <a:t/>
            </a:r>
            <a:br>
              <a:rPr lang="fr-FR" sz="5000" dirty="0" smtClean="0">
                <a:latin typeface="Futura Medium" charset="0"/>
                <a:ea typeface="Futura Medium" charset="0"/>
                <a:cs typeface="Futura Medium" charset="0"/>
              </a:rPr>
            </a:br>
            <a:r>
              <a:rPr lang="fr-FR" sz="5000" dirty="0" smtClean="0">
                <a:latin typeface="Futura Medium" charset="0"/>
                <a:ea typeface="Futura Medium" charset="0"/>
                <a:cs typeface="Futura Medium" charset="0"/>
              </a:rPr>
              <a:t>1 VPS fourni par équipe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endParaRPr lang="fr-FR" sz="5000" dirty="0">
              <a:latin typeface="Futura Medium" charset="0"/>
              <a:ea typeface="Futura Medium" charset="0"/>
              <a:cs typeface="Futura Medium" charset="0"/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endParaRPr lang="fr-FR" sz="5000" dirty="0">
              <a:latin typeface="Futura Medium" charset="0"/>
              <a:ea typeface="Futura Medium" charset="0"/>
              <a:cs typeface="Futura Medium" charset="0"/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endParaRPr lang="fr-FR" sz="5000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latin typeface="Helvetica Condensed Medium"/>
                <a:ea typeface="Helvetica Condensed Medium"/>
                <a:cs typeface="Helvetica Condensed Medium"/>
                <a:sym typeface="Helvetica Condensed Medium"/>
              </a:defRPr>
            </a:pPr>
            <a:endParaRPr lang="fr-FR" sz="5000" dirty="0" smtClean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53" y="6702124"/>
            <a:ext cx="4379167" cy="20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674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104</Words>
  <Application>Microsoft Macintosh PowerPoint</Application>
  <PresentationFormat>Personnalisé</PresentationFormat>
  <Paragraphs>59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Calibri</vt:lpstr>
      <vt:lpstr>Futura Medium</vt:lpstr>
      <vt:lpstr>Helvetica</vt:lpstr>
      <vt:lpstr>Helvetica Condensed Medium</vt:lpstr>
      <vt:lpstr>Helvetica Light</vt:lpstr>
      <vt:lpstr>Impact</vt:lpstr>
      <vt:lpstr>Lucida Grande</vt:lpstr>
      <vt:lpstr>White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Louis Viart</cp:lastModifiedBy>
  <cp:revision>51</cp:revision>
  <dcterms:modified xsi:type="dcterms:W3CDTF">2016-12-01T16:12:44Z</dcterms:modified>
</cp:coreProperties>
</file>